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3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4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5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10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4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2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8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2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8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4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1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90227-13A4-41DB-9898-EE3FECF9893C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65DD3-A1F8-42DF-BD70-4896C9EE7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219200" y="0"/>
            <a:ext cx="4169229" cy="7217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91343" y="1741714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Amazing Race Event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Great Outdoor Lawn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91343" y="3135086"/>
            <a:ext cx="441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Bicycle Building Charity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Stuffed Animal Charity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Escape the Conference Room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Networking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 Movie Studio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Cake Competition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Marshmallow Challenge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Minute to Win It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91343" y="1271672"/>
            <a:ext cx="2645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Outdoor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9443" y="2654940"/>
            <a:ext cx="2645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Indoor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73" y="1279071"/>
            <a:ext cx="1850570" cy="4626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352" y="2623673"/>
            <a:ext cx="1850570" cy="4626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34243" y="262158"/>
            <a:ext cx="23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978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Vannata</dc:creator>
  <cp:lastModifiedBy>Larry Vannata</cp:lastModifiedBy>
  <cp:revision>1</cp:revision>
  <dcterms:created xsi:type="dcterms:W3CDTF">2015-10-13T16:07:22Z</dcterms:created>
  <dcterms:modified xsi:type="dcterms:W3CDTF">2015-10-16T19:32:36Z</dcterms:modified>
</cp:coreProperties>
</file>